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60" r:id="rId4"/>
    <p:sldId id="261" r:id="rId5"/>
    <p:sldId id="266" r:id="rId6"/>
    <p:sldId id="264" r:id="rId7"/>
    <p:sldId id="267" r:id="rId8"/>
    <p:sldId id="268" r:id="rId9"/>
    <p:sldId id="269" r:id="rId10"/>
    <p:sldId id="270" r:id="rId11"/>
    <p:sldId id="272" r:id="rId12"/>
    <p:sldId id="273" r:id="rId13"/>
    <p:sldId id="276" r:id="rId14"/>
    <p:sldId id="274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312312"/>
            <a:ext cx="10636318" cy="549606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51ª </a:t>
            </a:r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REUNIÃO DO CONSELHO DE REPRESENTANTES DA </a:t>
            </a:r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AFBNB</a:t>
            </a:r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t-B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pt-BR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FABIO SOBRAL</a:t>
            </a:r>
            <a:b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t-B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pt-BR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pt-B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8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1492" y="456244"/>
            <a:ext cx="8534400" cy="1507067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CONTROLE DOS ESTADOS </a:t>
            </a:r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NACIONAIS - </a:t>
            </a:r>
            <a:b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Yannis</a:t>
            </a:r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stavrakakis</a:t>
            </a:r>
            <a:r>
              <a:rPr lang="pt-B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4065" y="2601532"/>
            <a:ext cx="9026459" cy="3825025"/>
          </a:xfrm>
        </p:spPr>
        <p:txBody>
          <a:bodyPr>
            <a:normAutofit/>
          </a:bodyPr>
          <a:lstStyle/>
          <a:p>
            <a:r>
              <a:rPr lang="pt-BR" sz="3000" dirty="0" smtClean="0"/>
              <a:t>MARIO DRAGHI, EX-GOVERNADOR DO BANCO </a:t>
            </a:r>
            <a:r>
              <a:rPr lang="pt-BR" sz="3000" dirty="0" smtClean="0"/>
              <a:t>DA </a:t>
            </a:r>
            <a:r>
              <a:rPr lang="pt-BR" sz="3000" dirty="0" smtClean="0"/>
              <a:t>ITÁLIA, </a:t>
            </a:r>
            <a:r>
              <a:rPr lang="pt-BR" sz="3000" dirty="0" smtClean="0"/>
              <a:t>ATUAL </a:t>
            </a:r>
            <a:r>
              <a:rPr lang="pt-BR" sz="3000" dirty="0" smtClean="0"/>
              <a:t>PRESIDENTE DO BANCO CENTRAL EUROPEU É ORIUNDO DO BANCO GOLDMAN SACHS</a:t>
            </a:r>
          </a:p>
          <a:p>
            <a:r>
              <a:rPr lang="pt-BR" sz="3000" dirty="0" smtClean="0"/>
              <a:t>ILAN GOLDFAJN , PRESIDENTE DO BANCO CENTRAL BRASILEIRO, É ORIUNDO DO ITAÚ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27243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3164" y="344390"/>
            <a:ext cx="8534400" cy="1507067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ESTADO </a:t>
            </a:r>
            <a:r>
              <a:rPr lang="pt-BR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EXCEÇÃO</a:t>
            </a:r>
            <a:r>
              <a:rPr lang="pt-BR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8308" y="1851457"/>
            <a:ext cx="9438582" cy="5006543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“ESTADO DE EXCEÇÃO”- GIORGIO AGAMBEN</a:t>
            </a:r>
          </a:p>
          <a:p>
            <a:r>
              <a:rPr lang="pt-B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“IMPÉRIO DO CAOS”- PEPE ESCOBAR</a:t>
            </a:r>
          </a:p>
          <a:p>
            <a:r>
              <a:rPr lang="pt-B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“HOW AMERICA WAS LOST”- PAUL CRAIG ROBERTS</a:t>
            </a:r>
          </a:p>
          <a:p>
            <a:r>
              <a:rPr lang="pt-B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“A PARANOIA DO SOBERANO”- VALTON DE MIRANDA LEITÃO</a:t>
            </a:r>
          </a:p>
          <a:p>
            <a:endParaRPr lang="pt-BR" sz="3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86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5880" y="5350933"/>
            <a:ext cx="8534400" cy="150706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pt-BR" sz="3300" b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ENTROPIA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sz="3300" b="1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NATUREZA</a:t>
            </a:r>
            <a:endParaRPr lang="pt-BR" sz="3300" b="1" cap="none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7" b="17447"/>
          <a:stretch>
            <a:fillRect/>
          </a:stretch>
        </p:blipFill>
        <p:spPr>
          <a:xfrm>
            <a:off x="685800" y="533400"/>
            <a:ext cx="10818813" cy="4695825"/>
          </a:xfrm>
        </p:spPr>
      </p:pic>
    </p:spTree>
    <p:extLst>
      <p:ext uri="{BB962C8B-B14F-4D97-AF65-F5344CB8AC3E}">
        <p14:creationId xmlns:p14="http://schemas.microsoft.com/office/powerpoint/2010/main" val="165356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820" y="381332"/>
            <a:ext cx="8534400" cy="1507067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ENTROPIA E NATUREZA</a:t>
            </a:r>
            <a:endParaRPr lang="pt-BR" sz="4000" b="1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7243" y="2787798"/>
            <a:ext cx="8534400" cy="2807118"/>
          </a:xfrm>
        </p:spPr>
        <p:txBody>
          <a:bodyPr>
            <a:noAutofit/>
          </a:bodyPr>
          <a:lstStyle/>
          <a:p>
            <a:r>
              <a:rPr lang="pt-BR" sz="3200" dirty="0" smtClean="0"/>
              <a:t>“THE ENTROPY LAW AND THE ECONOMIC PROCESS”- </a:t>
            </a:r>
            <a:r>
              <a:rPr lang="pt-BR" sz="3200" dirty="0" smtClean="0"/>
              <a:t>NICHOLAS </a:t>
            </a:r>
            <a:r>
              <a:rPr lang="pt-BR" sz="3200" dirty="0" smtClean="0"/>
              <a:t>GEORGESCU- ROEGEN</a:t>
            </a:r>
          </a:p>
          <a:p>
            <a:r>
              <a:rPr lang="pt-BR" sz="3200" dirty="0" smtClean="0"/>
              <a:t>“A GRANDE RUPTURA”- PAUL GILDING</a:t>
            </a:r>
          </a:p>
          <a:p>
            <a:r>
              <a:rPr lang="pt-BR" sz="3200" dirty="0" smtClean="0"/>
              <a:t>“O ECOLOGISMO DOS POBRES”- JOAN MARTÍNEZ ALIER</a:t>
            </a:r>
          </a:p>
          <a:p>
            <a:r>
              <a:rPr lang="pt-BR" sz="3200" dirty="0" smtClean="0"/>
              <a:t>“PLANETA FAVELA”- MIKE DAVES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22183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517" y="778216"/>
            <a:ext cx="8534400" cy="1507067"/>
          </a:xfrm>
        </p:spPr>
        <p:txBody>
          <a:bodyPr/>
          <a:lstStyle/>
          <a:p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Bancos públicos e critérios além da moeda</a:t>
            </a:r>
            <a:endParaRPr lang="pt-BR" b="1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6523" y="3013656"/>
            <a:ext cx="8072393" cy="32390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AMBIENTAL</a:t>
            </a:r>
            <a:endParaRPr lang="pt-BR" sz="33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pt-BR" sz="3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SOCIAL</a:t>
            </a:r>
            <a:endParaRPr lang="pt-BR" sz="33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pt-BR" sz="3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POLÍTICO</a:t>
            </a:r>
          </a:p>
          <a:p>
            <a:pPr>
              <a:lnSpc>
                <a:spcPct val="90000"/>
              </a:lnSpc>
            </a:pPr>
            <a:r>
              <a:rPr lang="pt-BR" sz="3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ESPIRITUAL ( POR QUE DEVE SER TAMBÉM UM CRITÉRIO</a:t>
            </a:r>
            <a:r>
              <a:rPr lang="pt-BR" sz="3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?)</a:t>
            </a:r>
            <a:endParaRPr lang="pt-BR" sz="33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6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 COMEÇOS!</a:t>
            </a:r>
            <a:endParaRPr lang="pt-BR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96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QUE ÉPOCA VIVEMOS?</a:t>
            </a:r>
            <a:endParaRPr lang="pt-BR" b="1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1" b="35541"/>
          <a:stretch>
            <a:fillRect/>
          </a:stretch>
        </p:blipFill>
        <p:spPr>
          <a:xfrm>
            <a:off x="775952" y="1363132"/>
            <a:ext cx="10818812" cy="3124200"/>
          </a:xfrm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17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75117" y="986367"/>
            <a:ext cx="10340105" cy="1507067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as mudanças profundas ?</a:t>
            </a:r>
            <a:endParaRPr lang="pt-BR" sz="4000" b="1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375118" y="3299287"/>
            <a:ext cx="4527162" cy="30504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sz="3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 DESMONTE DAS ECONOMIAS NACIONAIS</a:t>
            </a:r>
          </a:p>
          <a:p>
            <a:r>
              <a:rPr lang="pt-BR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CORPORAÇÕES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6840312" y="3016877"/>
            <a:ext cx="4934479" cy="3615266"/>
          </a:xfrm>
        </p:spPr>
        <p:txBody>
          <a:bodyPr>
            <a:normAutofit fontScale="92500" lnSpcReduction="10000"/>
          </a:bodyPr>
          <a:lstStyle/>
          <a:p>
            <a:r>
              <a:rPr lang="pt-BR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 HIDRA MUNDIAL DO OLIGOPÓLIO BANCÁRIO</a:t>
            </a:r>
          </a:p>
          <a:p>
            <a:r>
              <a:rPr lang="pt-BR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 </a:t>
            </a:r>
            <a:r>
              <a:rPr lang="pt-BR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CONTROLE DOS ESTADOS NACIONAIS</a:t>
            </a:r>
          </a:p>
          <a:p>
            <a:r>
              <a:rPr lang="pt-BR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 </a:t>
            </a:r>
            <a:r>
              <a:rPr lang="pt-BR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ESTADO DE EXCEÇÃO</a:t>
            </a:r>
          </a:p>
        </p:txBody>
      </p:sp>
    </p:spTree>
    <p:extLst>
      <p:ext uri="{BB962C8B-B14F-4D97-AF65-F5344CB8AC3E}">
        <p14:creationId xmlns:p14="http://schemas.microsoft.com/office/powerpoint/2010/main" val="248728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1065" y="412124"/>
            <a:ext cx="11423560" cy="2717442"/>
          </a:xfrm>
        </p:spPr>
        <p:txBody>
          <a:bodyPr>
            <a:noAutofit/>
          </a:bodyPr>
          <a:lstStyle/>
          <a:p>
            <a:r>
              <a:rPr lang="pt-BR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DESMONTE DAS ECONOMIAS </a:t>
            </a:r>
            <a:r>
              <a:rPr lang="pt-BR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    		NACIONAIS </a:t>
            </a:r>
            <a:r>
              <a:rPr lang="pt-BR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ESTATAIS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9671" y="2797935"/>
            <a:ext cx="8534400" cy="3615267"/>
          </a:xfrm>
        </p:spPr>
        <p:txBody>
          <a:bodyPr/>
          <a:lstStyle/>
          <a:p>
            <a:r>
              <a:rPr lang="pt-BR" dirty="0"/>
              <a:t> </a:t>
            </a:r>
            <a:r>
              <a:rPr lang="pt-BR" sz="2800" dirty="0" smtClean="0"/>
              <a:t>“ECONOMIA NACIONAL E CAPITALISMO”- GENTIL CORAZZA</a:t>
            </a:r>
          </a:p>
          <a:p>
            <a:r>
              <a:rPr lang="pt-BR" sz="2800" dirty="0" smtClean="0"/>
              <a:t>“GLOBAL FRACTURE- THE NEW INTERNATIONAL ECONOMIC ORDER”- MICHAEL HUDSON</a:t>
            </a:r>
          </a:p>
          <a:p>
            <a:r>
              <a:rPr lang="pt-BR" sz="2800" dirty="0" smtClean="0"/>
              <a:t>“TRANSFORMAÇÕES</a:t>
            </a:r>
            <a:r>
              <a:rPr lang="pt-BR" sz="2800" dirty="0" smtClean="0"/>
              <a:t>: MATRIZES DO SÉCULO </a:t>
            </a:r>
            <a:r>
              <a:rPr lang="pt-BR" sz="2800" dirty="0" smtClean="0"/>
              <a:t>XXI”- </a:t>
            </a:r>
            <a:r>
              <a:rPr lang="pt-BR" sz="2800" dirty="0" smtClean="0"/>
              <a:t>RENÉ ARMAND DREIFUSS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6777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6790" y="128789"/>
            <a:ext cx="6019800" cy="1143000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CORPORAÇÕES</a:t>
            </a: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 r="21725"/>
          <a:stretch>
            <a:fillRect/>
          </a:stretch>
        </p:blipFill>
        <p:spPr>
          <a:xfrm>
            <a:off x="528034" y="1506829"/>
            <a:ext cx="5100034" cy="457200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472236" y="1931832"/>
            <a:ext cx="5000737" cy="3473717"/>
          </a:xfrm>
        </p:spPr>
        <p:txBody>
          <a:bodyPr>
            <a:normAutofit/>
          </a:bodyPr>
          <a:lstStyle/>
          <a:p>
            <a:r>
              <a:rPr lang="pt-BR" sz="3600" dirty="0" smtClean="0"/>
              <a:t>147 CORPORAÇÕES CONTROLAM 40% DA ECONOMIA MUNDIAL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9377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7365" y="639769"/>
            <a:ext cx="8534400" cy="1507067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CORPORAÇÕES</a:t>
            </a:r>
            <a:endParaRPr lang="pt-BR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5580" y="2043805"/>
            <a:ext cx="9683281" cy="471116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SEGUNDO ESTUDO DE STEFANIA VITALI, JAMES GLATTFELDER E STEFANO BATTISTON DA ESCOLA POLITÉCNICA FEDERAL DE ZURIQUE</a:t>
            </a:r>
          </a:p>
          <a:p>
            <a:r>
              <a:rPr lang="pt-BR" sz="2400" dirty="0" smtClean="0"/>
              <a:t>147 CORPORAÇÕES CONTROLAM 40% DA ECONOMIA MUNDIAL, DETENDO O CAPITAL DE 43.000 GIGANTESCAS EMPRESAS MUNDIAIS</a:t>
            </a:r>
          </a:p>
          <a:p>
            <a:r>
              <a:rPr lang="pt-BR" sz="2400" dirty="0" smtClean="0"/>
              <a:t>737 CORPORAÇÕES CONTROLAM 80% DA ECONOMIA </a:t>
            </a:r>
            <a:r>
              <a:rPr lang="pt-BR" sz="2400" dirty="0" smtClean="0"/>
              <a:t>MUNDIAL.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0719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39465" y="206062"/>
            <a:ext cx="6019800" cy="1586248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 HIDRA MUNDIAL DO OLIGOPÓLIO </a:t>
            </a:r>
            <a:r>
              <a:rPr lang="pt-BR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BANCÁRIO</a:t>
            </a:r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t-BR" b="1" cap="non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FRANÇOIS MORRIN</a:t>
            </a:r>
            <a:endParaRPr lang="pt-BR" dirty="0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r="1968"/>
          <a:stretch>
            <a:fillRect/>
          </a:stretch>
        </p:blipFill>
        <p:spPr>
          <a:xfrm>
            <a:off x="1493838" y="1944688"/>
            <a:ext cx="8113712" cy="4803775"/>
          </a:xfrm>
        </p:spPr>
      </p:pic>
    </p:spTree>
    <p:extLst>
      <p:ext uri="{BB962C8B-B14F-4D97-AF65-F5344CB8AC3E}">
        <p14:creationId xmlns:p14="http://schemas.microsoft.com/office/powerpoint/2010/main" val="79225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939" y="649428"/>
            <a:ext cx="8534400" cy="1507067"/>
          </a:xfrm>
        </p:spPr>
        <p:txBody>
          <a:bodyPr>
            <a:noAutofit/>
          </a:bodyPr>
          <a:lstStyle/>
          <a:p>
            <a:r>
              <a:rPr lang="pt-BR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HIDRA MUNDIAL DO OLIGOPÓLIO GLOBAL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6938" y="2733541"/>
            <a:ext cx="10726469" cy="3615267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sz="3500" dirty="0" smtClean="0"/>
              <a:t>28 BANCOS CONCENTRAM 90% DOS ATIVOS FINANCEIROS MUNDIAIS</a:t>
            </a:r>
          </a:p>
          <a:p>
            <a:r>
              <a:rPr lang="pt-BR" sz="3500" dirty="0" smtClean="0"/>
              <a:t>28 BANCOS POSSUEM ATIVOS QUE SOMAM US$ 50,3 TRILHÕES</a:t>
            </a:r>
          </a:p>
          <a:p>
            <a:r>
              <a:rPr lang="pt-BR" sz="3500" dirty="0" smtClean="0"/>
              <a:t>TAIS BANCOS CRIAM CERCA DE 90% DA MOEDA </a:t>
            </a:r>
          </a:p>
          <a:p>
            <a:r>
              <a:rPr lang="pt-BR" sz="3500" dirty="0"/>
              <a:t>DÍVIDA PÚBLICA MUNDIAL É DE US$ 48, 9 TRILHÕES</a:t>
            </a:r>
          </a:p>
          <a:p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437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6499" y="391851"/>
            <a:ext cx="8534400" cy="1507067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HIDRA MUNDIAL</a:t>
            </a:r>
            <a:endParaRPr lang="pt-BR" sz="4000" b="1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908" y="1898918"/>
            <a:ext cx="8534400" cy="3615267"/>
          </a:xfrm>
        </p:spPr>
        <p:txBody>
          <a:bodyPr>
            <a:normAutofit/>
          </a:bodyPr>
          <a:lstStyle/>
          <a:p>
            <a:r>
              <a:rPr lang="pt-BR" sz="3600" dirty="0" smtClean="0"/>
              <a:t>DE 2010 A 2016 A DÍVIDA PÚBLICA PRIVADA E INDIVIDUAL MUNDIAL CRESCEU MAIS DE US$ 57 TRILHÕES E CHEGA HOJE AOS US$ 200 TRILHÕES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0869772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170</TotalTime>
  <Words>341</Words>
  <Application>Microsoft Office PowerPoint</Application>
  <PresentationFormat>Personalizar</PresentationFormat>
  <Paragraphs>48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Fatia</vt:lpstr>
      <vt:lpstr>51ª REUNIÃO DO CONSELHO DE REPRESENTANTES DA AFBNB   FABIO SOBRAL  </vt:lpstr>
      <vt:lpstr>EM QUE ÉPOCA VIVEMOS?</vt:lpstr>
      <vt:lpstr>Quais as mudanças profundas ?</vt:lpstr>
      <vt:lpstr>DESMONTE DAS ECONOMIAS          NACIONAIS ESTATAIS</vt:lpstr>
      <vt:lpstr>CORPORAÇÕES</vt:lpstr>
      <vt:lpstr>CORPORAÇÕES</vt:lpstr>
      <vt:lpstr>A HIDRA MUNDIAL DO OLIGOPÓLIO BANCÁRIO FRANÇOIS MORRIN</vt:lpstr>
      <vt:lpstr>A HIDRA MUNDIAL DO OLIGOPÓLIO GLOBAL</vt:lpstr>
      <vt:lpstr>A HIDRA MUNDIAL</vt:lpstr>
      <vt:lpstr>O CONTROLE DOS ESTADOS NACIONAIS -  Yannis stavrakakis </vt:lpstr>
      <vt:lpstr>O ESTADO DE EXCEÇÃO </vt:lpstr>
      <vt:lpstr>ENTROPIA  NATUREZA</vt:lpstr>
      <vt:lpstr>ENTROPIA E NATUREZA</vt:lpstr>
      <vt:lpstr>Bancos públicos e critérios além da moeda</vt:lpstr>
      <vt:lpstr> NOVOS COMEÇOS!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51 REUNIÃO AFNB</dc:title>
  <dc:creator>Fabio Sobral</dc:creator>
  <cp:lastModifiedBy>Dorisval</cp:lastModifiedBy>
  <cp:revision>22</cp:revision>
  <dcterms:created xsi:type="dcterms:W3CDTF">2017-03-31T13:32:40Z</dcterms:created>
  <dcterms:modified xsi:type="dcterms:W3CDTF">2017-03-31T17:45:41Z</dcterms:modified>
</cp:coreProperties>
</file>